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70" r:id="rId2"/>
    <p:sldId id="267" r:id="rId3"/>
    <p:sldId id="268" r:id="rId4"/>
    <p:sldId id="26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37b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rgbClr val="7030A0"/>
                </a:solidFill>
              </a:rPr>
              <a:t>L.O: to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learn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name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changes</a:t>
            </a:r>
            <a:r>
              <a:rPr lang="es-ES_tradnl" altLang="en-US" sz="3200" i="1" dirty="0">
                <a:solidFill>
                  <a:srgbClr val="7030A0"/>
                </a:solidFill>
              </a:rPr>
              <a:t> in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Latin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America</a:t>
            </a:r>
            <a:r>
              <a:rPr lang="es-ES_tradnl" altLang="en-US" sz="3200" i="1" dirty="0">
                <a:solidFill>
                  <a:srgbClr val="7030A0"/>
                </a:solidFill>
              </a:rPr>
              <a:t/>
            </a:r>
            <a:br>
              <a:rPr lang="es-ES_tradnl" altLang="en-US" sz="3200" i="1" dirty="0">
                <a:solidFill>
                  <a:srgbClr val="7030A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CAPITULO 2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9611" y="0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20/12/17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 </a:t>
            </a:r>
            <a:r>
              <a:rPr lang="en-US" dirty="0" smtClean="0"/>
              <a:t>marries a man named </a:t>
            </a:r>
            <a:r>
              <a:rPr lang="en-US" dirty="0" smtClean="0">
                <a:solidFill>
                  <a:srgbClr val="C00000"/>
                </a:solidFill>
              </a:rPr>
              <a:t>PEDRO ROCA TAVAREZ</a:t>
            </a:r>
            <a:r>
              <a:rPr lang="en-US" dirty="0" smtClean="0"/>
              <a:t>, what is her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marries a woman named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DUMANI</a:t>
            </a:r>
            <a:r>
              <a:rPr lang="en-US" dirty="0" smtClean="0"/>
              <a:t>, who’s name changes? What does it change to?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FFCC"/>
                </a:solidFill>
              </a:rPr>
              <a:t>JANET GUTIERREZ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PEDRO ROCA </a:t>
            </a:r>
            <a:r>
              <a:rPr lang="en-US" dirty="0" err="1" smtClean="0">
                <a:solidFill>
                  <a:srgbClr val="C00000"/>
                </a:solidFill>
              </a:rPr>
              <a:t>TAVAREZ</a:t>
            </a:r>
            <a:r>
              <a:rPr lang="en-US" dirty="0" err="1" smtClean="0"/>
              <a:t>,have</a:t>
            </a:r>
            <a:r>
              <a:rPr lang="en-US" dirty="0" smtClean="0"/>
              <a:t> a son, </a:t>
            </a: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/>
              <a:t> what is his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ROCA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, have a </a:t>
            </a:r>
            <a:r>
              <a:rPr lang="en-US" dirty="0" err="1" smtClean="0"/>
              <a:t>daugHter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GLORIA, </a:t>
            </a:r>
            <a:r>
              <a:rPr lang="en-US" dirty="0" smtClean="0">
                <a:solidFill>
                  <a:schemeClr val="tx2"/>
                </a:solidFill>
              </a:rPr>
              <a:t>what is her full name?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FFCC"/>
                </a:solidFill>
              </a:rPr>
              <a:t> GUTIERREZ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 smtClean="0">
                <a:solidFill>
                  <a:srgbClr val="00FFCC"/>
                </a:solidFill>
              </a:rPr>
              <a:t>Gutierrez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marries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Omar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C0099"/>
                </a:solidFill>
              </a:rPr>
              <a:t>Mieles</a:t>
            </a:r>
            <a:r>
              <a:rPr lang="en-US" dirty="0" smtClean="0"/>
              <a:t>, what is her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>
                <a:solidFill>
                  <a:srgbClr val="00B0F0"/>
                </a:solidFill>
              </a:rPr>
              <a:t>Gloria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C00000"/>
                </a:solidFill>
              </a:rPr>
              <a:t>Omar </a:t>
            </a:r>
            <a:r>
              <a:rPr lang="en-US" dirty="0" smtClean="0"/>
              <a:t>, have 2 kids, </a:t>
            </a: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what are their full names?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rgbClr val="00FFCC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3300"/>
                </a:solidFill>
              </a:rPr>
              <a:t>Tarea</a:t>
            </a:r>
            <a:r>
              <a:rPr lang="en-US" altLang="en-US" dirty="0">
                <a:solidFill>
                  <a:srgbClr val="FF3300"/>
                </a:solidFill>
              </a:rPr>
              <a:t> # </a:t>
            </a:r>
            <a:r>
              <a:rPr lang="en-US" altLang="en-US" dirty="0" smtClean="0">
                <a:solidFill>
                  <a:srgbClr val="FF3300"/>
                </a:solidFill>
              </a:rPr>
              <a:t>37: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altLang="en-US" dirty="0" smtClean="0"/>
              <a:t>Complete </a:t>
            </a:r>
            <a:r>
              <a:rPr lang="en-US" altLang="en-US" dirty="0"/>
              <a:t>the </a:t>
            </a:r>
            <a:r>
              <a:rPr lang="en-US" altLang="en-US" dirty="0" smtClean="0"/>
              <a:t>hand-out DOS FAMILIAS </a:t>
            </a:r>
            <a:r>
              <a:rPr lang="en-US" altLang="en-US" dirty="0" smtClean="0"/>
              <a:t>ESPANOLAS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19343</TotalTime>
  <Words>171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Watermark</vt:lpstr>
      <vt:lpstr>Proposito 37b L.O: to learn name changes in Latin America </vt:lpstr>
      <vt:lpstr>CULTURA- Nombres</vt:lpstr>
      <vt:lpstr>CULTURA- Nombres</vt:lpstr>
      <vt:lpstr>CULTURA- Nombres</vt:lpstr>
      <vt:lpstr>Tarea # 37: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64</cp:revision>
  <cp:lastPrinted>2016-01-26T18:50:59Z</cp:lastPrinted>
  <dcterms:created xsi:type="dcterms:W3CDTF">2012-03-12T23:16:18Z</dcterms:created>
  <dcterms:modified xsi:type="dcterms:W3CDTF">2017-12-20T17:50:29Z</dcterms:modified>
</cp:coreProperties>
</file>